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0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AA5F1F7-313F-4736-923A-EDF55761E8C4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2555F8-55E2-42A1-84CD-03D996F722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5F1F7-313F-4736-923A-EDF55761E8C4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2555F8-55E2-42A1-84CD-03D996F722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5F1F7-313F-4736-923A-EDF55761E8C4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2555F8-55E2-42A1-84CD-03D996F722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5F1F7-313F-4736-923A-EDF55761E8C4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2555F8-55E2-42A1-84CD-03D996F7221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5F1F7-313F-4736-923A-EDF55761E8C4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2555F8-55E2-42A1-84CD-03D996F7221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5F1F7-313F-4736-923A-EDF55761E8C4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2555F8-55E2-42A1-84CD-03D996F7221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5F1F7-313F-4736-923A-EDF55761E8C4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2555F8-55E2-42A1-84CD-03D996F722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5F1F7-313F-4736-923A-EDF55761E8C4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2555F8-55E2-42A1-84CD-03D996F7221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5F1F7-313F-4736-923A-EDF55761E8C4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2555F8-55E2-42A1-84CD-03D996F722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AA5F1F7-313F-4736-923A-EDF55761E8C4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2555F8-55E2-42A1-84CD-03D996F722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AA5F1F7-313F-4736-923A-EDF55761E8C4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2555F8-55E2-42A1-84CD-03D996F7221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AA5F1F7-313F-4736-923A-EDF55761E8C4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32555F8-55E2-42A1-84CD-03D996F722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24001"/>
            <a:ext cx="8991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SEDIMENTARY  ROCKS</a:t>
            </a:r>
            <a:endParaRPr lang="en-US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</TotalTime>
  <Words>2</Words>
  <Application>Microsoft Office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Slide 1</vt:lpstr>
      <vt:lpstr>SEDIMENTARY  ROCKS</vt:lpstr>
      <vt:lpstr>Slide 3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staff</dc:creator>
  <cp:lastModifiedBy>staff</cp:lastModifiedBy>
  <cp:revision>3</cp:revision>
  <dcterms:created xsi:type="dcterms:W3CDTF">2019-07-04T05:16:10Z</dcterms:created>
  <dcterms:modified xsi:type="dcterms:W3CDTF">2019-07-04T05:44:51Z</dcterms:modified>
</cp:coreProperties>
</file>